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4" r:id="rId1"/>
  </p:sldMasterIdLst>
  <p:notesMasterIdLst>
    <p:notesMasterId r:id="rId3"/>
  </p:notesMasterIdLst>
  <p:handoutMasterIdLst>
    <p:handoutMasterId r:id="rId4"/>
  </p:handoutMasterIdLst>
  <p:sldIdLst>
    <p:sldId id="271" r:id="rId2"/>
  </p:sldIdLst>
  <p:sldSz cx="9906000" cy="6858000" type="A4"/>
  <p:notesSz cx="9144000" cy="6858000"/>
  <p:defaultTextStyle>
    <a:defPPr rtl="0">
      <a:defRPr lang="ja-jp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384" userDrawn="1">
          <p15:clr>
            <a:srgbClr val="A4A3A4"/>
          </p15:clr>
        </p15:guide>
        <p15:guide id="3" orient="horz" pos="3792" userDrawn="1">
          <p15:clr>
            <a:srgbClr val="A4A3A4"/>
          </p15:clr>
        </p15:guide>
        <p15:guide id="4" pos="779" userDrawn="1">
          <p15:clr>
            <a:srgbClr val="A4A3A4"/>
          </p15:clr>
        </p15:guide>
        <p15:guide id="5" pos="54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63" d="100"/>
          <a:sy n="63" d="100"/>
        </p:scale>
        <p:origin x="1252" y="56"/>
      </p:cViewPr>
      <p:guideLst>
        <p:guide orient="horz" pos="2160"/>
        <p:guide orient="horz" pos="384"/>
        <p:guide orient="horz" pos="3792"/>
        <p:guide pos="779"/>
        <p:guide pos="5461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88" d="100"/>
          <a:sy n="88" d="100"/>
        </p:scale>
        <p:origin x="3798" y="102"/>
      </p:cViewPr>
      <p:guideLst>
        <p:guide orient="horz" pos="2160"/>
        <p:guide pos="28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ja-JP" altLang="en-US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C1C9A75E-A785-47CC-A34C-A5CD5413B9AE}" type="datetime1">
              <a:rPr lang="ja-JP" altLang="en-US" smtClean="0">
                <a:latin typeface="Meiryo UI" panose="020B0604030504040204" pitchFamily="34" charset="-128"/>
                <a:ea typeface="Meiryo UI" panose="020B0604030504040204" pitchFamily="34" charset="-128"/>
              </a:rPr>
              <a:t>2023/10/25</a:t>
            </a:fld>
            <a:endParaRPr lang="ja-JP" altLang="en-US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ja-JP" altLang="en-US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14886E15-F82A-4596-A46C-375C6D3981E1}" type="slidenum">
              <a:rPr lang="en-US" altLang="ja-JP" smtClean="0">
                <a:latin typeface="Meiryo UI" panose="020B0604030504040204" pitchFamily="34" charset="-128"/>
                <a:ea typeface="Meiryo UI" panose="020B0604030504040204" pitchFamily="34" charset="-128"/>
              </a:rPr>
              <a:t>‹#›</a:t>
            </a:fld>
            <a:endParaRPr lang="ja-JP" altLang="en-US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6830810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endParaRPr lang="ja-JP" altLang="en-US" noProof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09F210CF-D5A1-4C57-8195-527732531885}" type="datetime1">
              <a:rPr lang="ja-JP" altLang="en-US" noProof="0" smtClean="0"/>
              <a:t>2023/10/25</a:t>
            </a:fld>
            <a:endParaRPr lang="ja-JP" altLang="en-US" noProof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714625" y="514350"/>
            <a:ext cx="371475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endParaRPr lang="ja-JP" altLang="en-US" noProof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BF105DB2-FD3E-441D-8B7E-7AE83ECE27B3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</p:spTree>
    <p:extLst>
      <p:ext uri="{BB962C8B-B14F-4D97-AF65-F5344CB8AC3E}">
        <p14:creationId xmlns:p14="http://schemas.microsoft.com/office/powerpoint/2010/main" val="289472053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34" charset="-128"/>
        <a:ea typeface="Meiryo UI" panose="020B0604030504040204" pitchFamily="34" charset="-128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34" charset="-128"/>
        <a:ea typeface="Meiryo UI" panose="020B0604030504040204" pitchFamily="34" charset="-128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34" charset="-128"/>
        <a:ea typeface="Meiryo UI" panose="020B0604030504040204" pitchFamily="34" charset="-128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34" charset="-128"/>
        <a:ea typeface="Meiryo UI" panose="020B0604030504040204" pitchFamily="34" charset="-128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34" charset="-128"/>
        <a:ea typeface="Meiryo UI" panose="020B060403050404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714625" y="514350"/>
            <a:ext cx="3714750" cy="257175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ja-JP" altLang="en-US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F105DB2-FD3E-441D-8B7E-7AE83ECE27B3}" type="slidenum">
              <a:rPr lang="en-US" altLang="ja-JP" smtClean="0">
                <a:latin typeface="Meiryo UI" panose="020B0604030504040204" pitchFamily="34" charset="-128"/>
                <a:ea typeface="Meiryo UI" panose="020B0604030504040204" pitchFamily="34" charset="-128"/>
              </a:rPr>
              <a:t>1</a:t>
            </a:fld>
            <a:endParaRPr lang="ja-JP" altLang="en-US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60098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表題欄"/>
          <p:cNvSpPr/>
          <p:nvPr/>
        </p:nvSpPr>
        <p:spPr bwMode="invGray">
          <a:xfrm>
            <a:off x="927641" y="1600200"/>
            <a:ext cx="8978360" cy="32766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sz="1800" noProof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grpSp>
        <p:nvGrpSpPr>
          <p:cNvPr id="7" name="上部のグラフィック"/>
          <p:cNvGrpSpPr/>
          <p:nvPr/>
        </p:nvGrpSpPr>
        <p:grpSpPr>
          <a:xfrm>
            <a:off x="1041" y="0"/>
            <a:ext cx="9906103" cy="429768"/>
            <a:chOff x="1279" y="0"/>
            <a:chExt cx="12188952" cy="429768"/>
          </a:xfrm>
        </p:grpSpPr>
        <p:sp>
          <p:nvSpPr>
            <p:cNvPr id="8" name="長方形 7"/>
            <p:cNvSpPr/>
            <p:nvPr/>
          </p:nvSpPr>
          <p:spPr>
            <a:xfrm>
              <a:off x="1279" y="0"/>
              <a:ext cx="12188952" cy="2286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ja-JP" altLang="en-US" sz="1800" noProof="0">
                <a:latin typeface="Meiryo UI" panose="020B0604030504040204" pitchFamily="34" charset="-128"/>
                <a:ea typeface="Meiryo UI" panose="020B0604030504040204" pitchFamily="34" charset="-128"/>
              </a:endParaRPr>
            </a:p>
          </p:txBody>
        </p:sp>
        <p:sp>
          <p:nvSpPr>
            <p:cNvPr id="9" name="長方形 8"/>
            <p:cNvSpPr/>
            <p:nvPr/>
          </p:nvSpPr>
          <p:spPr>
            <a:xfrm>
              <a:off x="1279" y="228600"/>
              <a:ext cx="12188952" cy="20116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ja-JP" altLang="en-US" sz="1800" noProof="0">
                <a:latin typeface="Meiryo UI" panose="020B0604030504040204" pitchFamily="34" charset="-128"/>
                <a:ea typeface="Meiryo UI" panose="020B0604030504040204" pitchFamily="34" charset="-128"/>
              </a:endParaRPr>
            </a:p>
          </p:txBody>
        </p:sp>
        <p:sp>
          <p:nvSpPr>
            <p:cNvPr id="10" name="長方形 9"/>
            <p:cNvSpPr/>
            <p:nvPr/>
          </p:nvSpPr>
          <p:spPr>
            <a:xfrm>
              <a:off x="1279" y="306324"/>
              <a:ext cx="12188952" cy="457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ja-JP" altLang="en-US" sz="1800" noProof="0">
                <a:latin typeface="Meiryo UI" panose="020B0604030504040204" pitchFamily="34" charset="-128"/>
                <a:ea typeface="Meiryo UI" panose="020B0604030504040204" pitchFamily="34" charset="-128"/>
              </a:endParaRPr>
            </a:p>
          </p:txBody>
        </p:sp>
      </p:grpSp>
      <p:grpSp>
        <p:nvGrpSpPr>
          <p:cNvPr id="23" name="下部のグラフィック"/>
          <p:cNvGrpSpPr/>
          <p:nvPr/>
        </p:nvGrpSpPr>
        <p:grpSpPr>
          <a:xfrm>
            <a:off x="1" y="6080760"/>
            <a:ext cx="9907143" cy="777240"/>
            <a:chOff x="0" y="6080760"/>
            <a:chExt cx="12190231" cy="777240"/>
          </a:xfrm>
        </p:grpSpPr>
        <p:sp>
          <p:nvSpPr>
            <p:cNvPr id="13" name="長方形 12"/>
            <p:cNvSpPr/>
            <p:nvPr/>
          </p:nvSpPr>
          <p:spPr>
            <a:xfrm>
              <a:off x="0" y="6217920"/>
              <a:ext cx="12188825" cy="64008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3">
              <a:schemeClr val="dk2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ja-JP" altLang="en-US" sz="1800" noProof="0">
                <a:latin typeface="Meiryo UI" panose="020B0604030504040204" pitchFamily="34" charset="-128"/>
                <a:ea typeface="Meiryo UI" panose="020B0604030504040204" pitchFamily="34" charset="-128"/>
              </a:endParaRPr>
            </a:p>
          </p:txBody>
        </p:sp>
        <p:sp>
          <p:nvSpPr>
            <p:cNvPr id="14" name="長方形 13"/>
            <p:cNvSpPr/>
            <p:nvPr/>
          </p:nvSpPr>
          <p:spPr>
            <a:xfrm>
              <a:off x="1279" y="6080760"/>
              <a:ext cx="12188952" cy="9721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ja-JP" altLang="en-US" sz="1800" noProof="0">
                <a:latin typeface="Meiryo UI" panose="020B0604030504040204" pitchFamily="34" charset="-128"/>
                <a:ea typeface="Meiryo UI" panose="020B0604030504040204" pitchFamily="34" charset="-128"/>
              </a:endParaRPr>
            </a:p>
          </p:txBody>
        </p:sp>
        <p:sp>
          <p:nvSpPr>
            <p:cNvPr id="15" name="長方形 14"/>
            <p:cNvSpPr/>
            <p:nvPr/>
          </p:nvSpPr>
          <p:spPr>
            <a:xfrm>
              <a:off x="1279" y="6172200"/>
              <a:ext cx="12188952" cy="274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ja-JP" altLang="en-US" sz="1800" noProof="0">
                <a:latin typeface="Meiryo UI" panose="020B0604030504040204" pitchFamily="34" charset="-128"/>
                <a:ea typeface="Meiryo UI" panose="020B0604030504040204" pitchFamily="34" charset="-128"/>
              </a:endParaRPr>
            </a:p>
          </p:txBody>
        </p:sp>
      </p:grpSp>
      <p:sp>
        <p:nvSpPr>
          <p:cNvPr id="2" name="タイトル 1"/>
          <p:cNvSpPr>
            <a:spLocks noGrp="1"/>
          </p:cNvSpPr>
          <p:nvPr>
            <p:ph type="ctrTitle"/>
          </p:nvPr>
        </p:nvSpPr>
        <p:spPr bwMode="invGray">
          <a:xfrm>
            <a:off x="1237284" y="1905000"/>
            <a:ext cx="7431434" cy="2667000"/>
          </a:xfrm>
        </p:spPr>
        <p:txBody>
          <a:bodyPr rtlCol="0" anchor="b">
            <a:normAutofit/>
          </a:bodyPr>
          <a:lstStyle>
            <a:lvl1pPr>
              <a:lnSpc>
                <a:spcPct val="80000"/>
              </a:lnSpc>
              <a:defRPr sz="6600">
                <a:solidFill>
                  <a:schemeClr val="bg1"/>
                </a:solidFill>
                <a:effectLst>
                  <a:outerShdw blurRad="88900" algn="ctr" rotWithShape="0">
                    <a:prstClr val="black">
                      <a:alpha val="35000"/>
                    </a:prstClr>
                  </a:outerShdw>
                </a:effectLst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7283" y="5029200"/>
            <a:ext cx="6688290" cy="838200"/>
          </a:xfrm>
        </p:spPr>
        <p:txBody>
          <a:bodyPr rtlCol="0"/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ja-JP" altLang="en-US" noProof="0"/>
              <a:t>マスター サブタイトルの書式設定</a:t>
            </a:r>
          </a:p>
        </p:txBody>
      </p:sp>
      <p:sp>
        <p:nvSpPr>
          <p:cNvPr id="21" name="フッター プレースホルダー 20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r>
              <a:rPr lang="ja-JP" altLang="en-US" noProof="0"/>
              <a:t>フッターを追加</a:t>
            </a:r>
          </a:p>
        </p:txBody>
      </p:sp>
      <p:sp>
        <p:nvSpPr>
          <p:cNvPr id="20" name="日付プレースホルダー 1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0DC6F58A-99E9-4AAF-90AC-9718791C9526}" type="datetime1">
              <a:rPr lang="ja-JP" altLang="en-US" noProof="0" smtClean="0"/>
              <a:t>2023/10/25</a:t>
            </a:fld>
            <a:endParaRPr lang="ja-JP" altLang="en-US" noProof="0"/>
          </a:p>
        </p:txBody>
      </p:sp>
      <p:sp>
        <p:nvSpPr>
          <p:cNvPr id="22" name="スライド番号プレースホルダー 21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DF28FB93-0A08-4E7D-8E63-9EFA29F1E093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</p:spTree>
    <p:extLst>
      <p:ext uri="{BB962C8B-B14F-4D97-AF65-F5344CB8AC3E}">
        <p14:creationId xmlns:p14="http://schemas.microsoft.com/office/powerpoint/2010/main" val="4088169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  <a:lvl2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2pPr>
            <a:lvl3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3pPr>
            <a:lvl4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4pPr>
            <a:lvl5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r>
              <a:rPr lang="ja-JP" altLang="en-US" noProof="0"/>
              <a:t>フッターを追加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DA475E2D-AD41-467B-8DDC-6DD4AEB98665}" type="datetime1">
              <a:rPr lang="ja-JP" altLang="en-US" noProof="0" smtClean="0"/>
              <a:t>2023/10/25</a:t>
            </a:fld>
            <a:endParaRPr lang="ja-JP" altLang="en-US" noProof="0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DF28FB93-0A08-4E7D-8E63-9EFA29F1E093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</p:spTree>
    <p:extLst>
      <p:ext uri="{BB962C8B-B14F-4D97-AF65-F5344CB8AC3E}">
        <p14:creationId xmlns:p14="http://schemas.microsoft.com/office/powerpoint/2010/main" val="2223790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16297" y="609600"/>
            <a:ext cx="928930" cy="5410200"/>
          </a:xfrm>
        </p:spPr>
        <p:txBody>
          <a:bodyPr vert="eaVert"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1237282" y="609600"/>
            <a:ext cx="6254790" cy="5410200"/>
          </a:xfrm>
        </p:spPr>
        <p:txBody>
          <a:bodyPr vert="eaVert"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  <a:lvl2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2pPr>
            <a:lvl3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3pPr>
            <a:lvl4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4pPr>
            <a:lvl5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r>
              <a:rPr lang="ja-JP" altLang="en-US" noProof="0"/>
              <a:t>フッターを追加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3E6A8431-86CD-4909-A18C-F65296F01940}" type="datetime1">
              <a:rPr lang="ja-JP" altLang="en-US" noProof="0" smtClean="0"/>
              <a:t>2023/10/25</a:t>
            </a:fld>
            <a:endParaRPr lang="ja-JP" altLang="en-US" noProof="0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DF28FB93-0A08-4E7D-8E63-9EFA29F1E093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</p:spTree>
    <p:extLst>
      <p:ext uri="{BB962C8B-B14F-4D97-AF65-F5344CB8AC3E}">
        <p14:creationId xmlns:p14="http://schemas.microsoft.com/office/powerpoint/2010/main" val="2653419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>
            <a:lvl1pPr algn="l">
              <a:defRPr sz="3200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  <a:lvl2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2pPr>
            <a:lvl3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3pPr>
            <a:lvl4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4pPr>
            <a:lvl5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5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r>
              <a:rPr lang="ja-JP" altLang="en-US" noProof="0"/>
              <a:t>フッターを追加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1C3D2D7C-F46F-4010-811C-17B843B059B3}" type="datetime1">
              <a:rPr lang="ja-JP" altLang="en-US" noProof="0" smtClean="0"/>
              <a:t>2023/10/25</a:t>
            </a:fld>
            <a:endParaRPr lang="ja-JP" altLang="en-US" noProof="0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DF28FB93-0A08-4E7D-8E63-9EFA29F1E093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</p:spTree>
    <p:extLst>
      <p:ext uri="{BB962C8B-B14F-4D97-AF65-F5344CB8AC3E}">
        <p14:creationId xmlns:p14="http://schemas.microsoft.com/office/powerpoint/2010/main" val="506475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>
            <a:lvl1pPr algn="l">
              <a:defRPr sz="3200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  <a:lvl2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2pPr>
            <a:lvl3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3pPr>
            <a:lvl4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4pPr>
            <a:lvl5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5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r>
              <a:rPr lang="ja-JP" altLang="en-US" noProof="0"/>
              <a:t>フッターを追加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D2C410A6-BECA-47E7-97C1-D24ADBED465B}" type="datetime1">
              <a:rPr lang="ja-JP" altLang="en-US" noProof="0" smtClean="0"/>
              <a:t>2023/10/25</a:t>
            </a:fld>
            <a:endParaRPr lang="ja-JP" altLang="en-US" noProof="0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DF28FB93-0A08-4E7D-8E63-9EFA29F1E093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</p:spTree>
    <p:extLst>
      <p:ext uri="{BB962C8B-B14F-4D97-AF65-F5344CB8AC3E}">
        <p14:creationId xmlns:p14="http://schemas.microsoft.com/office/powerpoint/2010/main" val="894591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237283" y="1905000"/>
            <a:ext cx="7431435" cy="2667000"/>
          </a:xfrm>
        </p:spPr>
        <p:txBody>
          <a:bodyPr rtlCol="0" anchor="b">
            <a:normAutofit/>
          </a:bodyPr>
          <a:lstStyle>
            <a:lvl1pPr algn="l">
              <a:defRPr sz="5400" b="0" cap="none" baseline="0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237283" y="4876800"/>
            <a:ext cx="6688290" cy="1143000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r>
              <a:rPr lang="ja-JP" altLang="en-US" noProof="0"/>
              <a:t>フッターを追加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70EB47BC-E1E9-49BE-AA6E-96C0F0D00B7C}" type="datetime1">
              <a:rPr lang="ja-JP" altLang="en-US" noProof="0" smtClean="0"/>
              <a:t>2023/10/25</a:t>
            </a:fld>
            <a:endParaRPr lang="ja-JP" altLang="en-US" noProof="0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DF28FB93-0A08-4E7D-8E63-9EFA29F1E093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</p:spTree>
    <p:extLst>
      <p:ext uri="{BB962C8B-B14F-4D97-AF65-F5344CB8AC3E}">
        <p14:creationId xmlns:p14="http://schemas.microsoft.com/office/powerpoint/2010/main" val="3484106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段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1237283" y="1904999"/>
            <a:ext cx="3604835" cy="4088921"/>
          </a:xfrm>
        </p:spPr>
        <p:txBody>
          <a:bodyPr rtlCol="0">
            <a:normAutofit/>
          </a:bodyPr>
          <a:lstStyle>
            <a:lvl1pPr>
              <a:defRPr sz="2400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  <a:lvl2pPr>
              <a:defRPr sz="2000">
                <a:latin typeface="Meiryo UI" panose="020B0604030504040204" pitchFamily="34" charset="-128"/>
                <a:ea typeface="Meiryo UI" panose="020B0604030504040204" pitchFamily="34" charset="-128"/>
              </a:defRPr>
            </a:lvl2pPr>
            <a:lvl3pPr>
              <a:defRPr sz="1800">
                <a:latin typeface="Meiryo UI" panose="020B0604030504040204" pitchFamily="34" charset="-128"/>
                <a:ea typeface="Meiryo UI" panose="020B0604030504040204" pitchFamily="34" charset="-128"/>
              </a:defRPr>
            </a:lvl3pPr>
            <a:lvl4pPr>
              <a:defRPr sz="1600">
                <a:latin typeface="Meiryo UI" panose="020B0604030504040204" pitchFamily="34" charset="-128"/>
                <a:ea typeface="Meiryo UI" panose="020B0604030504040204" pitchFamily="34" charset="-128"/>
              </a:defRPr>
            </a:lvl4pPr>
            <a:lvl5pPr>
              <a:defRPr sz="1600">
                <a:latin typeface="Meiryo UI" panose="020B0604030504040204" pitchFamily="34" charset="-128"/>
                <a:ea typeface="Meiryo UI" panose="020B0604030504040204" pitchFamily="34" charset="-128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63884" y="1904999"/>
            <a:ext cx="3604835" cy="4088921"/>
          </a:xfrm>
        </p:spPr>
        <p:txBody>
          <a:bodyPr rtlCol="0">
            <a:normAutofit/>
          </a:bodyPr>
          <a:lstStyle>
            <a:lvl1pPr>
              <a:defRPr sz="2400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  <a:lvl2pPr>
              <a:defRPr sz="2000">
                <a:latin typeface="Meiryo UI" panose="020B0604030504040204" pitchFamily="34" charset="-128"/>
                <a:ea typeface="Meiryo UI" panose="020B0604030504040204" pitchFamily="34" charset="-128"/>
              </a:defRPr>
            </a:lvl2pPr>
            <a:lvl3pPr>
              <a:defRPr sz="1800">
                <a:latin typeface="Meiryo UI" panose="020B0604030504040204" pitchFamily="34" charset="-128"/>
                <a:ea typeface="Meiryo UI" panose="020B0604030504040204" pitchFamily="34" charset="-128"/>
              </a:defRPr>
            </a:lvl3pPr>
            <a:lvl4pPr>
              <a:defRPr sz="1600">
                <a:latin typeface="Meiryo UI" panose="020B0604030504040204" pitchFamily="34" charset="-128"/>
                <a:ea typeface="Meiryo UI" panose="020B0604030504040204" pitchFamily="34" charset="-128"/>
              </a:defRPr>
            </a:lvl4pPr>
            <a:lvl5pPr>
              <a:defRPr sz="1600">
                <a:latin typeface="Meiryo UI" panose="020B0604030504040204" pitchFamily="34" charset="-128"/>
                <a:ea typeface="Meiryo UI" panose="020B0604030504040204" pitchFamily="34" charset="-128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r>
              <a:rPr lang="ja-JP" altLang="en-US" noProof="0"/>
              <a:t>フッターを追加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5D05DFC9-1CE0-4836-87BF-41E0D58024A8}" type="datetime1">
              <a:rPr lang="ja-JP" altLang="en-US" noProof="0" smtClean="0"/>
              <a:t>2023/10/25</a:t>
            </a:fld>
            <a:endParaRPr lang="ja-JP" altLang="en-US" noProof="0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DF28FB93-0A08-4E7D-8E63-9EFA29F1E093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</p:spTree>
    <p:extLst>
      <p:ext uri="{BB962C8B-B14F-4D97-AF65-F5344CB8AC3E}">
        <p14:creationId xmlns:p14="http://schemas.microsoft.com/office/powerpoint/2010/main" val="1512259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237283" y="1828802"/>
            <a:ext cx="3591860" cy="685801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1237283" y="2590801"/>
            <a:ext cx="3591860" cy="3429000"/>
          </a:xfrm>
        </p:spPr>
        <p:txBody>
          <a:bodyPr rtlCol="0">
            <a:normAutofit/>
          </a:bodyPr>
          <a:lstStyle>
            <a:lvl1pPr>
              <a:defRPr sz="2000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  <a:lvl2pPr>
              <a:defRPr sz="1800">
                <a:latin typeface="Meiryo UI" panose="020B0604030504040204" pitchFamily="34" charset="-128"/>
                <a:ea typeface="Meiryo UI" panose="020B0604030504040204" pitchFamily="34" charset="-128"/>
              </a:defRPr>
            </a:lvl2pPr>
            <a:lvl3pPr>
              <a:defRPr sz="1600">
                <a:latin typeface="Meiryo UI" panose="020B0604030504040204" pitchFamily="34" charset="-128"/>
                <a:ea typeface="Meiryo UI" panose="020B0604030504040204" pitchFamily="34" charset="-128"/>
              </a:defRPr>
            </a:lvl3pPr>
            <a:lvl4pPr>
              <a:defRPr sz="1400">
                <a:latin typeface="Meiryo UI" panose="020B0604030504040204" pitchFamily="34" charset="-128"/>
                <a:ea typeface="Meiryo UI" panose="020B0604030504040204" pitchFamily="34" charset="-128"/>
              </a:defRPr>
            </a:lvl4pPr>
            <a:lvl5pPr>
              <a:defRPr sz="1400">
                <a:latin typeface="Meiryo UI" panose="020B0604030504040204" pitchFamily="34" charset="-128"/>
                <a:ea typeface="Meiryo UI" panose="020B0604030504040204" pitchFamily="34" charset="-128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76859" y="1828802"/>
            <a:ext cx="3591860" cy="685801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76859" y="2590801"/>
            <a:ext cx="3591860" cy="3429000"/>
          </a:xfrm>
        </p:spPr>
        <p:txBody>
          <a:bodyPr rtlCol="0">
            <a:normAutofit/>
          </a:bodyPr>
          <a:lstStyle>
            <a:lvl1pPr>
              <a:defRPr sz="2000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  <a:lvl2pPr>
              <a:defRPr sz="1800">
                <a:latin typeface="Meiryo UI" panose="020B0604030504040204" pitchFamily="34" charset="-128"/>
                <a:ea typeface="Meiryo UI" panose="020B0604030504040204" pitchFamily="34" charset="-128"/>
              </a:defRPr>
            </a:lvl2pPr>
            <a:lvl3pPr>
              <a:defRPr sz="1600">
                <a:latin typeface="Meiryo UI" panose="020B0604030504040204" pitchFamily="34" charset="-128"/>
                <a:ea typeface="Meiryo UI" panose="020B0604030504040204" pitchFamily="34" charset="-128"/>
              </a:defRPr>
            </a:lvl3pPr>
            <a:lvl4pPr>
              <a:defRPr sz="1400">
                <a:latin typeface="Meiryo UI" panose="020B0604030504040204" pitchFamily="34" charset="-128"/>
                <a:ea typeface="Meiryo UI" panose="020B0604030504040204" pitchFamily="34" charset="-128"/>
              </a:defRPr>
            </a:lvl4pPr>
            <a:lvl5pPr>
              <a:defRPr sz="1400">
                <a:latin typeface="Meiryo UI" panose="020B0604030504040204" pitchFamily="34" charset="-128"/>
                <a:ea typeface="Meiryo UI" panose="020B0604030504040204" pitchFamily="34" charset="-128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r>
              <a:rPr lang="ja-JP" altLang="en-US" noProof="0"/>
              <a:t>フッターを追加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20182C73-2953-4657-A994-9A1F38CA7BBA}" type="datetime1">
              <a:rPr lang="ja-JP" altLang="en-US" noProof="0" smtClean="0"/>
              <a:t>2023/10/25</a:t>
            </a:fld>
            <a:endParaRPr lang="ja-JP" altLang="en-US" noProof="0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DF28FB93-0A08-4E7D-8E63-9EFA29F1E093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</p:spTree>
    <p:extLst>
      <p:ext uri="{BB962C8B-B14F-4D97-AF65-F5344CB8AC3E}">
        <p14:creationId xmlns:p14="http://schemas.microsoft.com/office/powerpoint/2010/main" val="597700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r>
              <a:rPr lang="ja-JP" altLang="en-US" noProof="0"/>
              <a:t>フッターを追加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AC8AB780-A220-4AA5-8747-F7115FDFD773}" type="datetime1">
              <a:rPr lang="ja-JP" altLang="en-US" noProof="0" smtClean="0"/>
              <a:t>2023/10/25</a:t>
            </a:fld>
            <a:endParaRPr lang="ja-JP" altLang="en-US" noProof="0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DF28FB93-0A08-4E7D-8E63-9EFA29F1E093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</p:spTree>
    <p:extLst>
      <p:ext uri="{BB962C8B-B14F-4D97-AF65-F5344CB8AC3E}">
        <p14:creationId xmlns:p14="http://schemas.microsoft.com/office/powerpoint/2010/main" val="981316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下のグラフィック"/>
          <p:cNvGrpSpPr/>
          <p:nvPr userDrawn="1"/>
        </p:nvGrpSpPr>
        <p:grpSpPr>
          <a:xfrm>
            <a:off x="1" y="6309360"/>
            <a:ext cx="9907143" cy="548640"/>
            <a:chOff x="0" y="6309360"/>
            <a:chExt cx="12190231" cy="548640"/>
          </a:xfrm>
        </p:grpSpPr>
        <p:sp>
          <p:nvSpPr>
            <p:cNvPr id="7" name="長方形 6"/>
            <p:cNvSpPr/>
            <p:nvPr/>
          </p:nvSpPr>
          <p:spPr>
            <a:xfrm>
              <a:off x="0" y="6400800"/>
              <a:ext cx="12188825" cy="4572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3">
              <a:schemeClr val="dk2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ja-JP" altLang="en-US" sz="1800" noProof="0">
                <a:latin typeface="Meiryo UI" panose="020B0604030504040204" pitchFamily="34" charset="-128"/>
                <a:ea typeface="Meiryo UI" panose="020B0604030504040204" pitchFamily="34" charset="-128"/>
              </a:endParaRPr>
            </a:p>
          </p:txBody>
        </p:sp>
        <p:sp>
          <p:nvSpPr>
            <p:cNvPr id="8" name="長方形 7"/>
            <p:cNvSpPr/>
            <p:nvPr/>
          </p:nvSpPr>
          <p:spPr>
            <a:xfrm>
              <a:off x="1279" y="6309360"/>
              <a:ext cx="12188952" cy="9721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ja-JP" altLang="en-US" sz="1800" noProof="0">
                <a:latin typeface="Meiryo UI" panose="020B0604030504040204" pitchFamily="34" charset="-128"/>
                <a:ea typeface="Meiryo UI" panose="020B0604030504040204" pitchFamily="34" charset="-128"/>
              </a:endParaRPr>
            </a:p>
          </p:txBody>
        </p:sp>
        <p:sp>
          <p:nvSpPr>
            <p:cNvPr id="9" name="長方形 8"/>
            <p:cNvSpPr/>
            <p:nvPr/>
          </p:nvSpPr>
          <p:spPr>
            <a:xfrm>
              <a:off x="1279" y="6379143"/>
              <a:ext cx="12188952" cy="274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ja-JP" altLang="en-US" sz="1800" noProof="0">
                <a:latin typeface="Meiryo UI" panose="020B0604030504040204" pitchFamily="34" charset="-128"/>
                <a:ea typeface="Meiryo UI" panose="020B0604030504040204" pitchFamily="34" charset="-128"/>
              </a:endParaRPr>
            </a:p>
          </p:txBody>
        </p:sp>
      </p:grp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r>
              <a:rPr lang="ja-JP" altLang="en-US" noProof="0"/>
              <a:t>フッターを追加</a:t>
            </a:r>
          </a:p>
        </p:txBody>
      </p:sp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0F3DF8E4-45A3-4585-92D6-4F0960F868E3}" type="datetime1">
              <a:rPr lang="ja-JP" altLang="en-US" noProof="0" smtClean="0"/>
              <a:t>2023/10/25</a:t>
            </a:fld>
            <a:endParaRPr lang="ja-JP" altLang="en-US" noProof="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DF28FB93-0A08-4E7D-8E63-9EFA29F1E093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</p:spTree>
    <p:extLst>
      <p:ext uri="{BB962C8B-B14F-4D97-AF65-F5344CB8AC3E}">
        <p14:creationId xmlns:p14="http://schemas.microsoft.com/office/powerpoint/2010/main" val="4030035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フレーム"/>
          <p:cNvSpPr/>
          <p:nvPr/>
        </p:nvSpPr>
        <p:spPr>
          <a:xfrm>
            <a:off x="989566" y="1019175"/>
            <a:ext cx="4979062" cy="4572000"/>
          </a:xfrm>
          <a:prstGeom prst="rect">
            <a:avLst/>
          </a:prstGeom>
          <a:noFill/>
          <a:ln w="101600">
            <a:solidFill>
              <a:schemeClr val="accent1">
                <a:lumMod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sz="1800" noProof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439289" y="1371600"/>
            <a:ext cx="2539073" cy="2057400"/>
          </a:xfrm>
        </p:spPr>
        <p:txBody>
          <a:bodyPr rtlCol="0" anchor="b">
            <a:normAutofit/>
          </a:bodyPr>
          <a:lstStyle>
            <a:lvl1pPr algn="l">
              <a:defRPr sz="3200" b="1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212509" y="1293495"/>
            <a:ext cx="4533176" cy="4023360"/>
          </a:xfrm>
        </p:spPr>
        <p:txBody>
          <a:bodyPr rtlCol="0">
            <a:normAutofit/>
          </a:bodyPr>
          <a:lstStyle>
            <a:lvl1pPr>
              <a:defRPr sz="2000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  <a:lvl2pPr>
              <a:defRPr sz="1800">
                <a:latin typeface="Meiryo UI" panose="020B0604030504040204" pitchFamily="34" charset="-128"/>
                <a:ea typeface="Meiryo UI" panose="020B0604030504040204" pitchFamily="34" charset="-128"/>
              </a:defRPr>
            </a:lvl2pPr>
            <a:lvl3pPr>
              <a:defRPr sz="1600">
                <a:latin typeface="Meiryo UI" panose="020B0604030504040204" pitchFamily="34" charset="-128"/>
                <a:ea typeface="Meiryo UI" panose="020B0604030504040204" pitchFamily="34" charset="-128"/>
              </a:defRPr>
            </a:lvl3pPr>
            <a:lvl4pPr>
              <a:defRPr sz="1400">
                <a:latin typeface="Meiryo UI" panose="020B0604030504040204" pitchFamily="34" charset="-128"/>
                <a:ea typeface="Meiryo UI" panose="020B0604030504040204" pitchFamily="34" charset="-128"/>
              </a:defRPr>
            </a:lvl4pPr>
            <a:lvl5pPr>
              <a:defRPr sz="1400">
                <a:latin typeface="Meiryo UI" panose="020B0604030504040204" pitchFamily="34" charset="-128"/>
                <a:ea typeface="Meiryo UI" panose="020B0604030504040204" pitchFamily="34" charset="-128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439289" y="3536831"/>
            <a:ext cx="2539073" cy="1797169"/>
          </a:xfrm>
        </p:spPr>
        <p:txBody>
          <a:bodyPr rtlCol="0">
            <a:normAutofit/>
          </a:bodyPr>
          <a:lstStyle>
            <a:lvl1pPr marL="0" indent="0">
              <a:spcBef>
                <a:spcPts val="800"/>
              </a:spcBef>
              <a:buNone/>
              <a:defRPr sz="1600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r>
              <a:rPr lang="ja-JP" altLang="en-US" noProof="0"/>
              <a:t>フッターを追加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9874F6E4-5E57-40BC-87DB-9D636161191E}" type="datetime1">
              <a:rPr lang="ja-JP" altLang="en-US" noProof="0" smtClean="0"/>
              <a:t>2023/10/25</a:t>
            </a:fld>
            <a:endParaRPr lang="ja-JP" altLang="en-US" noProof="0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DF28FB93-0A08-4E7D-8E63-9EFA29F1E093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</p:spTree>
    <p:extLst>
      <p:ext uri="{BB962C8B-B14F-4D97-AF65-F5344CB8AC3E}">
        <p14:creationId xmlns:p14="http://schemas.microsoft.com/office/powerpoint/2010/main" val="3616132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フレーム"/>
          <p:cNvSpPr/>
          <p:nvPr/>
        </p:nvSpPr>
        <p:spPr>
          <a:xfrm>
            <a:off x="989566" y="1019175"/>
            <a:ext cx="4979062" cy="4572000"/>
          </a:xfrm>
          <a:prstGeom prst="rect">
            <a:avLst/>
          </a:prstGeom>
          <a:noFill/>
          <a:ln w="101600">
            <a:solidFill>
              <a:schemeClr val="accent1">
                <a:lumMod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sz="1800" noProof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439289" y="1371600"/>
            <a:ext cx="2539073" cy="2057400"/>
          </a:xfrm>
        </p:spPr>
        <p:txBody>
          <a:bodyPr rtlCol="0" anchor="b">
            <a:normAutofit/>
          </a:bodyPr>
          <a:lstStyle>
            <a:lvl1pPr algn="l">
              <a:defRPr sz="3200" b="0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図プレースホルダー 2" descr="画像を追加する空のプレースホルダー。プレースホルダーをクリックし、追加する画像を選択します"/>
          <p:cNvSpPr>
            <a:spLocks noGrp="1"/>
          </p:cNvSpPr>
          <p:nvPr>
            <p:ph type="pic" idx="1" hasCustomPrompt="1"/>
          </p:nvPr>
        </p:nvSpPr>
        <p:spPr>
          <a:xfrm>
            <a:off x="1138195" y="1202055"/>
            <a:ext cx="4681804" cy="4206240"/>
          </a:xfrm>
          <a:solidFill>
            <a:schemeClr val="bg1">
              <a:lumMod val="95000"/>
            </a:schemeClr>
          </a:solidFill>
        </p:spPr>
        <p:txBody>
          <a:bodyPr tIns="914400"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2400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ja-JP" altLang="en-US" noProof="0"/>
              <a:t>アイコンをクリックして画像を追加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439289" y="3536831"/>
            <a:ext cx="2539073" cy="1797171"/>
          </a:xfrm>
        </p:spPr>
        <p:txBody>
          <a:bodyPr rtlCol="0">
            <a:normAutofit/>
          </a:bodyPr>
          <a:lstStyle>
            <a:lvl1pPr marL="0" indent="0">
              <a:spcBef>
                <a:spcPts val="800"/>
              </a:spcBef>
              <a:buNone/>
              <a:defRPr sz="1600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r>
              <a:rPr lang="ja-JP" altLang="en-US" noProof="0"/>
              <a:t>フッターを追加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629BA5B2-42A4-485C-B9EA-AC17F3F38B94}" type="datetime1">
              <a:rPr lang="ja-JP" altLang="en-US" noProof="0" smtClean="0"/>
              <a:t>2023/10/25</a:t>
            </a:fld>
            <a:endParaRPr lang="ja-JP" altLang="en-US" noProof="0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DF28FB93-0A08-4E7D-8E63-9EFA29F1E093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</p:spTree>
    <p:extLst>
      <p:ext uri="{BB962C8B-B14F-4D97-AF65-F5344CB8AC3E}">
        <p14:creationId xmlns:p14="http://schemas.microsoft.com/office/powerpoint/2010/main" val="1931862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下部のグラフィック"/>
          <p:cNvGrpSpPr/>
          <p:nvPr/>
        </p:nvGrpSpPr>
        <p:grpSpPr>
          <a:xfrm>
            <a:off x="1" y="6309360"/>
            <a:ext cx="9907143" cy="548640"/>
            <a:chOff x="0" y="6309360"/>
            <a:chExt cx="12190231" cy="548640"/>
          </a:xfrm>
        </p:grpSpPr>
        <p:sp>
          <p:nvSpPr>
            <p:cNvPr id="7" name="長方形 6"/>
            <p:cNvSpPr/>
            <p:nvPr/>
          </p:nvSpPr>
          <p:spPr>
            <a:xfrm>
              <a:off x="0" y="6400800"/>
              <a:ext cx="12188825" cy="4572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3">
              <a:schemeClr val="dk2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ja-JP" altLang="en-US" sz="1800" noProof="0">
                <a:latin typeface="Meiryo UI" panose="020B0604030504040204" pitchFamily="34" charset="-128"/>
                <a:ea typeface="Meiryo UI" panose="020B0604030504040204" pitchFamily="34" charset="-128"/>
              </a:endParaRPr>
            </a:p>
          </p:txBody>
        </p:sp>
        <p:sp>
          <p:nvSpPr>
            <p:cNvPr id="8" name="長方形 7"/>
            <p:cNvSpPr/>
            <p:nvPr/>
          </p:nvSpPr>
          <p:spPr>
            <a:xfrm>
              <a:off x="1279" y="6309360"/>
              <a:ext cx="12188952" cy="9721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ja-JP" altLang="en-US" sz="1800" noProof="0">
                <a:latin typeface="Meiryo UI" panose="020B0604030504040204" pitchFamily="34" charset="-128"/>
                <a:ea typeface="Meiryo UI" panose="020B0604030504040204" pitchFamily="34" charset="-128"/>
              </a:endParaRPr>
            </a:p>
          </p:txBody>
        </p:sp>
        <p:sp>
          <p:nvSpPr>
            <p:cNvPr id="9" name="長方形 8"/>
            <p:cNvSpPr/>
            <p:nvPr/>
          </p:nvSpPr>
          <p:spPr>
            <a:xfrm>
              <a:off x="1279" y="6379143"/>
              <a:ext cx="12188952" cy="274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ja-JP" altLang="en-US" sz="1800" noProof="0">
                <a:latin typeface="Meiryo UI" panose="020B0604030504040204" pitchFamily="34" charset="-128"/>
                <a:ea typeface="Meiryo UI" panose="020B0604030504040204" pitchFamily="34" charset="-128"/>
              </a:endParaRPr>
            </a:p>
          </p:txBody>
        </p:sp>
      </p:grpSp>
      <p:grpSp>
        <p:nvGrpSpPr>
          <p:cNvPr id="10" name="上部のグラフィック"/>
          <p:cNvGrpSpPr/>
          <p:nvPr/>
        </p:nvGrpSpPr>
        <p:grpSpPr>
          <a:xfrm>
            <a:off x="1041" y="0"/>
            <a:ext cx="9906103" cy="320040"/>
            <a:chOff x="1279" y="0"/>
            <a:chExt cx="12188952" cy="320040"/>
          </a:xfrm>
        </p:grpSpPr>
        <p:sp>
          <p:nvSpPr>
            <p:cNvPr id="11" name="長方形 10"/>
            <p:cNvSpPr/>
            <p:nvPr/>
          </p:nvSpPr>
          <p:spPr>
            <a:xfrm>
              <a:off x="1279" y="0"/>
              <a:ext cx="12188952" cy="170234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ja-JP" altLang="en-US" sz="1800" noProof="0">
                <a:latin typeface="Meiryo UI" panose="020B0604030504040204" pitchFamily="34" charset="-128"/>
                <a:ea typeface="Meiryo UI" panose="020B0604030504040204" pitchFamily="34" charset="-128"/>
              </a:endParaRPr>
            </a:p>
          </p:txBody>
        </p:sp>
        <p:sp>
          <p:nvSpPr>
            <p:cNvPr id="12" name="長方形 11"/>
            <p:cNvSpPr/>
            <p:nvPr/>
          </p:nvSpPr>
          <p:spPr>
            <a:xfrm>
              <a:off x="1279" y="170234"/>
              <a:ext cx="12188952" cy="14980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ja-JP" altLang="en-US" sz="1800" noProof="0">
                <a:latin typeface="Meiryo UI" panose="020B0604030504040204" pitchFamily="34" charset="-128"/>
                <a:ea typeface="Meiryo UI" panose="020B0604030504040204" pitchFamily="34" charset="-128"/>
              </a:endParaRPr>
            </a:p>
          </p:txBody>
        </p:sp>
        <p:sp>
          <p:nvSpPr>
            <p:cNvPr id="13" name="長方形 12"/>
            <p:cNvSpPr/>
            <p:nvPr/>
          </p:nvSpPr>
          <p:spPr>
            <a:xfrm>
              <a:off x="1279" y="231421"/>
              <a:ext cx="12188952" cy="274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ja-JP" altLang="en-US" sz="1800" noProof="0">
                <a:latin typeface="Meiryo UI" panose="020B0604030504040204" pitchFamily="34" charset="-128"/>
                <a:ea typeface="Meiryo UI" panose="020B0604030504040204" pitchFamily="34" charset="-128"/>
              </a:endParaRPr>
            </a:p>
          </p:txBody>
        </p:sp>
      </p:grpSp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1237659" y="609600"/>
            <a:ext cx="7431060" cy="1066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237659" y="1905001"/>
            <a:ext cx="7431060" cy="36974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 bwMode="auto">
          <a:xfrm>
            <a:off x="1225162" y="6516865"/>
            <a:ext cx="4926776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r>
              <a:rPr lang="ja-JP" altLang="en-US" noProof="0"/>
              <a:t>フッターを追加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 bwMode="auto">
          <a:xfrm>
            <a:off x="6497112" y="6516865"/>
            <a:ext cx="1078974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5B5A212B-9633-4014-93D9-04C5F31EFF68}" type="datetime1">
              <a:rPr lang="ja-JP" altLang="en-US" noProof="0" smtClean="0"/>
              <a:t>2023/10/25</a:t>
            </a:fld>
            <a:endParaRPr lang="ja-JP" altLang="en-US" noProof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 bwMode="auto">
          <a:xfrm>
            <a:off x="7907761" y="6516865"/>
            <a:ext cx="760957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DF28FB93-0A08-4E7D-8E63-9EFA29F1E093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</p:spTree>
    <p:extLst>
      <p:ext uri="{BB962C8B-B14F-4D97-AF65-F5344CB8AC3E}">
        <p14:creationId xmlns:p14="http://schemas.microsoft.com/office/powerpoint/2010/main" val="3310681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  <p:sldLayoutId id="2147483914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200" kern="1200">
          <a:solidFill>
            <a:schemeClr val="accent1">
              <a:lumMod val="50000"/>
            </a:schemeClr>
          </a:solidFill>
          <a:latin typeface="Meiryo UI" panose="020B0604030504040204" pitchFamily="34" charset="-128"/>
          <a:ea typeface="Meiryo UI" panose="020B0604030504040204" pitchFamily="34" charset="-128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SzPct val="80000"/>
        <a:buFont typeface="Wingdings" pitchFamily="2" charset="2"/>
        <a:buChar char="§"/>
        <a:defRPr kumimoji="1" sz="2400" kern="1200">
          <a:solidFill>
            <a:schemeClr val="tx1"/>
          </a:solidFill>
          <a:latin typeface="Meiryo UI" panose="020B0604030504040204" pitchFamily="34" charset="-128"/>
          <a:ea typeface="Meiryo UI" panose="020B0604030504040204" pitchFamily="34" charset="-128"/>
          <a:cs typeface="+mn-cs"/>
        </a:defRPr>
      </a:lvl1pPr>
      <a:lvl2pPr marL="54864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SzPct val="100000"/>
        <a:buFont typeface="Arial" pitchFamily="34" charset="0"/>
        <a:buChar char="–"/>
        <a:defRPr kumimoji="1" sz="2000" kern="1200">
          <a:solidFill>
            <a:schemeClr val="tx1"/>
          </a:solidFill>
          <a:latin typeface="Meiryo UI" panose="020B0604030504040204" pitchFamily="34" charset="-128"/>
          <a:ea typeface="Meiryo UI" panose="020B0604030504040204" pitchFamily="34" charset="-128"/>
          <a:cs typeface="+mn-cs"/>
        </a:defRPr>
      </a:lvl2pPr>
      <a:lvl3pPr marL="82296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80000"/>
        <a:buFont typeface="Wingdings" pitchFamily="2" charset="2"/>
        <a:buChar char="§"/>
        <a:defRPr kumimoji="1" sz="1800" kern="1200">
          <a:solidFill>
            <a:schemeClr val="tx1"/>
          </a:solidFill>
          <a:latin typeface="Meiryo UI" panose="020B0604030504040204" pitchFamily="34" charset="-128"/>
          <a:ea typeface="Meiryo UI" panose="020B0604030504040204" pitchFamily="34" charset="-128"/>
          <a:cs typeface="+mn-cs"/>
        </a:defRPr>
      </a:lvl3pPr>
      <a:lvl4pPr marL="10972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Arial" pitchFamily="34" charset="0"/>
        <a:buChar char="–"/>
        <a:defRPr kumimoji="1" sz="1600" kern="1200">
          <a:solidFill>
            <a:schemeClr val="tx1"/>
          </a:solidFill>
          <a:latin typeface="Meiryo UI" panose="020B0604030504040204" pitchFamily="34" charset="-128"/>
          <a:ea typeface="Meiryo UI" panose="020B0604030504040204" pitchFamily="34" charset="-128"/>
          <a:cs typeface="+mn-cs"/>
        </a:defRPr>
      </a:lvl4pPr>
      <a:lvl5pPr marL="13258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80000"/>
        <a:buFont typeface="Wingdings" pitchFamily="2" charset="2"/>
        <a:buChar char="§"/>
        <a:defRPr kumimoji="1" sz="1600" kern="1200">
          <a:solidFill>
            <a:schemeClr val="tx1"/>
          </a:solidFill>
          <a:latin typeface="Meiryo UI" panose="020B0604030504040204" pitchFamily="34" charset="-128"/>
          <a:ea typeface="Meiryo UI" panose="020B0604030504040204" pitchFamily="34" charset="-128"/>
          <a:cs typeface="+mn-cs"/>
        </a:defRPr>
      </a:lvl5pPr>
      <a:lvl6pPr marL="15544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Arial" pitchFamily="34" charset="0"/>
        <a:buChar char="–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830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80000"/>
        <a:buFont typeface="Wingdings" pitchFamily="2" charset="2"/>
        <a:buChar char="§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Arial" pitchFamily="34" charset="0"/>
        <a:buChar char="–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402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80000"/>
        <a:buFont typeface="Wingdings" pitchFamily="2" charset="2"/>
        <a:buChar char="§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99042" y="1116938"/>
            <a:ext cx="2412360" cy="706760"/>
          </a:xfrm>
        </p:spPr>
        <p:txBody>
          <a:bodyPr rtlCol="0" anchor="ctr">
            <a:normAutofit/>
          </a:bodyPr>
          <a:lstStyle/>
          <a:p>
            <a:pPr algn="ctr" rtl="0"/>
            <a:r>
              <a:rPr lang="ja-JP" altLang="en-US" sz="3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〇〇号室</a:t>
            </a:r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C3BAA184-A809-58D7-14BF-C5916800856D}"/>
              </a:ext>
            </a:extLst>
          </p:cNvPr>
          <p:cNvCxnSpPr>
            <a:cxnSpLocks/>
          </p:cNvCxnSpPr>
          <p:nvPr/>
        </p:nvCxnSpPr>
        <p:spPr>
          <a:xfrm flipV="1">
            <a:off x="632520" y="1823698"/>
            <a:ext cx="3933674" cy="79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タイトル 1">
            <a:extLst>
              <a:ext uri="{FF2B5EF4-FFF2-40B4-BE49-F238E27FC236}">
                <a16:creationId xmlns:a16="http://schemas.microsoft.com/office/drawing/2014/main" id="{EF509514-766C-DC36-1C04-095A073FCC32}"/>
              </a:ext>
            </a:extLst>
          </p:cNvPr>
          <p:cNvSpPr txBox="1">
            <a:spLocks/>
          </p:cNvSpPr>
          <p:nvPr/>
        </p:nvSpPr>
        <p:spPr>
          <a:xfrm>
            <a:off x="5339806" y="1124883"/>
            <a:ext cx="4077690" cy="7067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200" kern="1200">
                <a:solidFill>
                  <a:schemeClr val="accent1">
                    <a:lumMod val="50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+mj-cs"/>
              </a:defRPr>
            </a:lvl1pPr>
          </a:lstStyle>
          <a:p>
            <a:pPr algn="ctr"/>
            <a:r>
              <a:rPr lang="en-US" altLang="ja-JP" sz="3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00:00~00:00</a:t>
            </a:r>
            <a:endParaRPr lang="ja-JP" altLang="en-US" sz="36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タイトル 1">
            <a:extLst>
              <a:ext uri="{FF2B5EF4-FFF2-40B4-BE49-F238E27FC236}">
                <a16:creationId xmlns:a16="http://schemas.microsoft.com/office/drawing/2014/main" id="{98908E93-4403-94F4-D3EE-2B30FFEBF5B8}"/>
              </a:ext>
            </a:extLst>
          </p:cNvPr>
          <p:cNvSpPr txBox="1">
            <a:spLocks/>
          </p:cNvSpPr>
          <p:nvPr/>
        </p:nvSpPr>
        <p:spPr>
          <a:xfrm>
            <a:off x="632520" y="2339068"/>
            <a:ext cx="8784976" cy="36003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200" kern="1200">
                <a:solidFill>
                  <a:schemeClr val="accent1">
                    <a:lumMod val="50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ja-JP" altLang="en-US" sz="6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株式会社〇〇</a:t>
            </a:r>
            <a:br>
              <a:rPr lang="en-US" altLang="ja-JP" sz="6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6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会社説明会</a:t>
            </a:r>
          </a:p>
        </p:txBody>
      </p:sp>
      <p:sp>
        <p:nvSpPr>
          <p:cNvPr id="3" name="ブローチ 2">
            <a:extLst>
              <a:ext uri="{FF2B5EF4-FFF2-40B4-BE49-F238E27FC236}">
                <a16:creationId xmlns:a16="http://schemas.microsoft.com/office/drawing/2014/main" id="{E58EFEAE-048A-4A1C-9A57-DEF83C5D9C97}"/>
              </a:ext>
            </a:extLst>
          </p:cNvPr>
          <p:cNvSpPr/>
          <p:nvPr/>
        </p:nvSpPr>
        <p:spPr>
          <a:xfrm rot="5400000">
            <a:off x="2000672" y="-1009704"/>
            <a:ext cx="5904652" cy="9453469"/>
          </a:xfrm>
          <a:prstGeom prst="plaque">
            <a:avLst>
              <a:gd name="adj" fmla="val 5269"/>
            </a:avLst>
          </a:prstGeom>
          <a:noFill/>
          <a:ln w="101600" cmpd="thickThin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00000000-0008-0000-0200-0000060000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7833" y="1543872"/>
            <a:ext cx="550334" cy="372962"/>
          </a:xfrm>
          <a:prstGeom prst="rect">
            <a:avLst/>
          </a:prstGeom>
        </p:spPr>
      </p:pic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C48B40F6-5D2B-B474-1FAC-D3F7C68237BC}"/>
              </a:ext>
            </a:extLst>
          </p:cNvPr>
          <p:cNvCxnSpPr>
            <a:cxnSpLocks/>
          </p:cNvCxnSpPr>
          <p:nvPr/>
        </p:nvCxnSpPr>
        <p:spPr>
          <a:xfrm>
            <a:off x="5313040" y="1823698"/>
            <a:ext cx="4104456" cy="79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タイトル 1">
            <a:extLst>
              <a:ext uri="{FF2B5EF4-FFF2-40B4-BE49-F238E27FC236}">
                <a16:creationId xmlns:a16="http://schemas.microsoft.com/office/drawing/2014/main" id="{976724D2-1546-AA1B-41AF-A1726DAA6989}"/>
              </a:ext>
            </a:extLst>
          </p:cNvPr>
          <p:cNvSpPr txBox="1">
            <a:spLocks/>
          </p:cNvSpPr>
          <p:nvPr/>
        </p:nvSpPr>
        <p:spPr>
          <a:xfrm>
            <a:off x="29632" y="52663"/>
            <a:ext cx="3485187" cy="40923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200" kern="1200">
                <a:solidFill>
                  <a:schemeClr val="accent1">
                    <a:lumMod val="50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+mj-cs"/>
              </a:defRPr>
            </a:lvl1pPr>
          </a:lstStyle>
          <a:p>
            <a:pPr algn="ctr"/>
            <a:r>
              <a:rPr lang="ja-JP" altLang="en-US" sz="1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↑</a:t>
            </a:r>
            <a:r>
              <a:rPr lang="en-US" altLang="ja-JP" sz="1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取り付け</a:t>
            </a:r>
            <a:r>
              <a:rPr lang="en-US" altLang="ja-JP" sz="1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lang="ja-JP" altLang="en-US" sz="1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下から上に差し込む</a:t>
            </a: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262C5229-961F-A3E5-19BA-D8E72E384003}"/>
              </a:ext>
            </a:extLst>
          </p:cNvPr>
          <p:cNvSpPr txBox="1">
            <a:spLocks/>
          </p:cNvSpPr>
          <p:nvPr/>
        </p:nvSpPr>
        <p:spPr>
          <a:xfrm>
            <a:off x="5966426" y="52663"/>
            <a:ext cx="3909942" cy="40923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200" kern="1200">
                <a:solidFill>
                  <a:schemeClr val="accent1">
                    <a:lumMod val="50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+mj-cs"/>
              </a:defRPr>
            </a:lvl1pPr>
          </a:lstStyle>
          <a:p>
            <a:pPr algn="ctr"/>
            <a:r>
              <a:rPr lang="en-US" altLang="ja-JP" sz="1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取り外し</a:t>
            </a:r>
            <a:r>
              <a:rPr lang="en-US" altLang="ja-JP" sz="1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lang="ja-JP" altLang="en-US" sz="1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横向きにスライドさせる　→</a:t>
            </a:r>
          </a:p>
        </p:txBody>
      </p:sp>
    </p:spTree>
    <p:extLst>
      <p:ext uri="{BB962C8B-B14F-4D97-AF65-F5344CB8AC3E}">
        <p14:creationId xmlns:p14="http://schemas.microsoft.com/office/powerpoint/2010/main" val="2317740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プロジェクト計画の概要プレゼンテーション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98000"/>
              </a:schemeClr>
            </a:duotone>
          </a:blip>
          <a:tile tx="0" ty="0" sx="100000" sy="100000" flip="none" algn="ctr"/>
        </a:blipFill>
      </a:bgFillStyleLst>
    </a:fmtScheme>
  </a:themeElements>
  <a:objectDefaults>
    <a:spDef>
      <a:spPr>
        <a:solidFill>
          <a:schemeClr val="accent1">
            <a:lumMod val="50000"/>
          </a:schemeClr>
        </a:solidFill>
      </a:spPr>
      <a:bodyPr rtlCol="0" anchor="ctr"/>
      <a:lstStyle>
        <a:defPPr algn="ctr"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accent1">
              <a:lumMod val="20000"/>
              <a:lumOff val="80000"/>
            </a:schemeClr>
          </a:solidFill>
        </a:ln>
      </a:spPr>
      <a:bodyPr wrap="square" rtlCol="0" anchor="ctr" anchorCtr="1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26713608_TF03460544" id="{7C5973CA-3523-4973-AE5F-937402DDF7B3}" vid="{CE78225F-C34D-4BCF-B53B-4B1D39E2C171}"/>
    </a:ext>
  </a:extLst>
</a:theme>
</file>

<file path=ppt/theme/theme2.xml><?xml version="1.0" encoding="utf-8"?>
<a:theme xmlns:a="http://schemas.openxmlformats.org/drawingml/2006/main" name="Office テーマ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</TotalTime>
  <Words>27</Words>
  <Application>Microsoft Office PowerPoint</Application>
  <PresentationFormat>A4 210 x 297 mm</PresentationFormat>
  <Paragraphs>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Wingdings</vt:lpstr>
      <vt:lpstr>プロジェクト計画の概要プレゼンテーション</vt:lpstr>
      <vt:lpstr>〇〇号室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401号室</dc:title>
  <dc:creator>真鍋 郷</dc:creator>
  <cp:lastModifiedBy>真鍋 郷</cp:lastModifiedBy>
  <cp:revision>10</cp:revision>
  <cp:lastPrinted>2023-10-25T02:21:06Z</cp:lastPrinted>
  <dcterms:created xsi:type="dcterms:W3CDTF">2023-10-11T03:11:58Z</dcterms:created>
  <dcterms:modified xsi:type="dcterms:W3CDTF">2023-10-25T02:25:31Z</dcterms:modified>
</cp:coreProperties>
</file>